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3" r:id="rId2"/>
    <p:sldId id="257" r:id="rId3"/>
    <p:sldId id="315" r:id="rId4"/>
    <p:sldId id="266" r:id="rId5"/>
    <p:sldId id="31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84750" autoAdjust="0"/>
  </p:normalViewPr>
  <p:slideViewPr>
    <p:cSldViewPr snapToGrid="0">
      <p:cViewPr varScale="1">
        <p:scale>
          <a:sx n="56" d="100"/>
          <a:sy n="56" d="100"/>
        </p:scale>
        <p:origin x="10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ung-El, Boaz [VA]" userId="2656b8e8-5735-4b7f-b327-24f0f83296ac" providerId="ADAL" clId="{08DC15A4-F04E-491F-B3D4-6ACF49DBC4CE}"/>
    <pc:docChg chg="custSel delSld modSld sldOrd">
      <pc:chgData name="Young-El, Boaz [VA]" userId="2656b8e8-5735-4b7f-b327-24f0f83296ac" providerId="ADAL" clId="{08DC15A4-F04E-491F-B3D4-6ACF49DBC4CE}" dt="2022-01-20T16:11:28.284" v="2383"/>
      <pc:docMkLst>
        <pc:docMk/>
      </pc:docMkLst>
      <pc:sldChg chg="ord">
        <pc:chgData name="Young-El, Boaz [VA]" userId="2656b8e8-5735-4b7f-b327-24f0f83296ac" providerId="ADAL" clId="{08DC15A4-F04E-491F-B3D4-6ACF49DBC4CE}" dt="2022-01-20T16:11:11.015" v="2379"/>
        <pc:sldMkLst>
          <pc:docMk/>
          <pc:sldMk cId="3912418139" sldId="257"/>
        </pc:sldMkLst>
      </pc:sldChg>
      <pc:sldChg chg="addSp delSp modSp mod ord">
        <pc:chgData name="Young-El, Boaz [VA]" userId="2656b8e8-5735-4b7f-b327-24f0f83296ac" providerId="ADAL" clId="{08DC15A4-F04E-491F-B3D4-6ACF49DBC4CE}" dt="2022-01-20T16:11:13.022" v="2381"/>
        <pc:sldMkLst>
          <pc:docMk/>
          <pc:sldMk cId="2183723387" sldId="266"/>
        </pc:sldMkLst>
        <pc:spChg chg="mod">
          <ac:chgData name="Young-El, Boaz [VA]" userId="2656b8e8-5735-4b7f-b327-24f0f83296ac" providerId="ADAL" clId="{08DC15A4-F04E-491F-B3D4-6ACF49DBC4CE}" dt="2022-01-20T15:54:47.424" v="1013" actId="20577"/>
          <ac:spMkLst>
            <pc:docMk/>
            <pc:sldMk cId="2183723387" sldId="266"/>
            <ac:spMk id="2" creationId="{099D47FC-1AB8-4A2D-A4F0-A62D8528D4EF}"/>
          </ac:spMkLst>
        </pc:spChg>
        <pc:spChg chg="add mod">
          <ac:chgData name="Young-El, Boaz [VA]" userId="2656b8e8-5735-4b7f-b327-24f0f83296ac" providerId="ADAL" clId="{08DC15A4-F04E-491F-B3D4-6ACF49DBC4CE}" dt="2022-01-20T16:04:40.362" v="2253" actId="20577"/>
          <ac:spMkLst>
            <pc:docMk/>
            <pc:sldMk cId="2183723387" sldId="266"/>
            <ac:spMk id="4" creationId="{75ED5593-7B45-4BE4-B60E-189E072C795E}"/>
          </ac:spMkLst>
        </pc:spChg>
        <pc:graphicFrameChg chg="del mod">
          <ac:chgData name="Young-El, Boaz [VA]" userId="2656b8e8-5735-4b7f-b327-24f0f83296ac" providerId="ADAL" clId="{08DC15A4-F04E-491F-B3D4-6ACF49DBC4CE}" dt="2022-01-20T15:58:32.820" v="1188" actId="478"/>
          <ac:graphicFrameMkLst>
            <pc:docMk/>
            <pc:sldMk cId="2183723387" sldId="266"/>
            <ac:graphicFrameMk id="5" creationId="{9193A0AF-6D90-4045-8552-727827CC6BEA}"/>
          </ac:graphicFrameMkLst>
        </pc:graphicFrameChg>
      </pc:sldChg>
      <pc:sldChg chg="addSp delSp modSp mod ord modNotesTx">
        <pc:chgData name="Young-El, Boaz [VA]" userId="2656b8e8-5735-4b7f-b327-24f0f83296ac" providerId="ADAL" clId="{08DC15A4-F04E-491F-B3D4-6ACF49DBC4CE}" dt="2022-01-20T16:08:20.053" v="2305" actId="478"/>
        <pc:sldMkLst>
          <pc:docMk/>
          <pc:sldMk cId="3184872538" sldId="313"/>
        </pc:sldMkLst>
        <pc:spChg chg="mod">
          <ac:chgData name="Young-El, Boaz [VA]" userId="2656b8e8-5735-4b7f-b327-24f0f83296ac" providerId="ADAL" clId="{08DC15A4-F04E-491F-B3D4-6ACF49DBC4CE}" dt="2022-01-20T16:07:26.473" v="2300" actId="1076"/>
          <ac:spMkLst>
            <pc:docMk/>
            <pc:sldMk cId="3184872538" sldId="313"/>
            <ac:spMk id="2" creationId="{9C745134-9749-4ED9-ACD6-B469E0CFE54C}"/>
          </ac:spMkLst>
        </pc:spChg>
        <pc:spChg chg="del mod">
          <ac:chgData name="Young-El, Boaz [VA]" userId="2656b8e8-5735-4b7f-b327-24f0f83296ac" providerId="ADAL" clId="{08DC15A4-F04E-491F-B3D4-6ACF49DBC4CE}" dt="2022-01-20T16:08:04.681" v="2304" actId="478"/>
          <ac:spMkLst>
            <pc:docMk/>
            <pc:sldMk cId="3184872538" sldId="313"/>
            <ac:spMk id="3" creationId="{6C017288-3145-481B-B528-7A8A102C7BCD}"/>
          </ac:spMkLst>
        </pc:spChg>
        <pc:spChg chg="add del mod">
          <ac:chgData name="Young-El, Boaz [VA]" userId="2656b8e8-5735-4b7f-b327-24f0f83296ac" providerId="ADAL" clId="{08DC15A4-F04E-491F-B3D4-6ACF49DBC4CE}" dt="2022-01-20T16:08:20.053" v="2305" actId="478"/>
          <ac:spMkLst>
            <pc:docMk/>
            <pc:sldMk cId="3184872538" sldId="313"/>
            <ac:spMk id="6" creationId="{75A8E57E-15B9-404A-A647-48CB9310504D}"/>
          </ac:spMkLst>
        </pc:spChg>
        <pc:picChg chg="mod">
          <ac:chgData name="Young-El, Boaz [VA]" userId="2656b8e8-5735-4b7f-b327-24f0f83296ac" providerId="ADAL" clId="{08DC15A4-F04E-491F-B3D4-6ACF49DBC4CE}" dt="2022-01-20T16:07:58.617" v="2303" actId="1076"/>
          <ac:picMkLst>
            <pc:docMk/>
            <pc:sldMk cId="3184872538" sldId="313"/>
            <ac:picMk id="5" creationId="{82AC51C3-8709-4C89-8B3E-DA80BEBE3738}"/>
          </ac:picMkLst>
        </pc:picChg>
      </pc:sldChg>
      <pc:sldChg chg="delSp modSp mod">
        <pc:chgData name="Young-El, Boaz [VA]" userId="2656b8e8-5735-4b7f-b327-24f0f83296ac" providerId="ADAL" clId="{08DC15A4-F04E-491F-B3D4-6ACF49DBC4CE}" dt="2022-01-20T16:06:11.784" v="2264" actId="478"/>
        <pc:sldMkLst>
          <pc:docMk/>
          <pc:sldMk cId="2038876992" sldId="314"/>
        </pc:sldMkLst>
        <pc:spChg chg="mod">
          <ac:chgData name="Young-El, Boaz [VA]" userId="2656b8e8-5735-4b7f-b327-24f0f83296ac" providerId="ADAL" clId="{08DC15A4-F04E-491F-B3D4-6ACF49DBC4CE}" dt="2022-01-20T16:06:03.743" v="2262" actId="122"/>
          <ac:spMkLst>
            <pc:docMk/>
            <pc:sldMk cId="2038876992" sldId="314"/>
            <ac:spMk id="2" creationId="{ADF7E9AE-46A7-4DC0-8E9A-DD8999F5C687}"/>
          </ac:spMkLst>
        </pc:spChg>
        <pc:spChg chg="mod">
          <ac:chgData name="Young-El, Boaz [VA]" userId="2656b8e8-5735-4b7f-b327-24f0f83296ac" providerId="ADAL" clId="{08DC15A4-F04E-491F-B3D4-6ACF49DBC4CE}" dt="2022-01-20T16:05:47.372" v="2257" actId="255"/>
          <ac:spMkLst>
            <pc:docMk/>
            <pc:sldMk cId="2038876992" sldId="314"/>
            <ac:spMk id="5" creationId="{3FA9DBFC-3430-49FF-AE6E-1CAEF6D8EE29}"/>
          </ac:spMkLst>
        </pc:spChg>
        <pc:spChg chg="del mod">
          <ac:chgData name="Young-El, Boaz [VA]" userId="2656b8e8-5735-4b7f-b327-24f0f83296ac" providerId="ADAL" clId="{08DC15A4-F04E-491F-B3D4-6ACF49DBC4CE}" dt="2022-01-20T16:06:11.784" v="2264" actId="478"/>
          <ac:spMkLst>
            <pc:docMk/>
            <pc:sldMk cId="2038876992" sldId="314"/>
            <ac:spMk id="6" creationId="{BDFE9642-0A83-4515-AAC8-FBB0ADE49165}"/>
          </ac:spMkLst>
        </pc:spChg>
        <pc:spChg chg="del mod">
          <ac:chgData name="Young-El, Boaz [VA]" userId="2656b8e8-5735-4b7f-b327-24f0f83296ac" providerId="ADAL" clId="{08DC15A4-F04E-491F-B3D4-6ACF49DBC4CE}" dt="2022-01-20T15:45:32.105" v="7" actId="478"/>
          <ac:spMkLst>
            <pc:docMk/>
            <pc:sldMk cId="2038876992" sldId="314"/>
            <ac:spMk id="7" creationId="{E97A9B83-03C7-4C89-B078-EF8E4C45C93A}"/>
          </ac:spMkLst>
        </pc:spChg>
        <pc:spChg chg="del mod">
          <ac:chgData name="Young-El, Boaz [VA]" userId="2656b8e8-5735-4b7f-b327-24f0f83296ac" providerId="ADAL" clId="{08DC15A4-F04E-491F-B3D4-6ACF49DBC4CE}" dt="2022-01-20T15:45:36.927" v="10" actId="478"/>
          <ac:spMkLst>
            <pc:docMk/>
            <pc:sldMk cId="2038876992" sldId="314"/>
            <ac:spMk id="8" creationId="{E31171CE-88C4-4A6B-8570-8DC18FCDFF79}"/>
          </ac:spMkLst>
        </pc:spChg>
        <pc:spChg chg="del mod">
          <ac:chgData name="Young-El, Boaz [VA]" userId="2656b8e8-5735-4b7f-b327-24f0f83296ac" providerId="ADAL" clId="{08DC15A4-F04E-491F-B3D4-6ACF49DBC4CE}" dt="2022-01-20T15:45:40.892" v="12" actId="478"/>
          <ac:spMkLst>
            <pc:docMk/>
            <pc:sldMk cId="2038876992" sldId="314"/>
            <ac:spMk id="27" creationId="{8A36690D-9D2A-4E2B-9891-F6A3027DA9B1}"/>
          </ac:spMkLst>
        </pc:spChg>
        <pc:spChg chg="del mod">
          <ac:chgData name="Young-El, Boaz [VA]" userId="2656b8e8-5735-4b7f-b327-24f0f83296ac" providerId="ADAL" clId="{08DC15A4-F04E-491F-B3D4-6ACF49DBC4CE}" dt="2022-01-20T15:45:52.352" v="18" actId="478"/>
          <ac:spMkLst>
            <pc:docMk/>
            <pc:sldMk cId="2038876992" sldId="314"/>
            <ac:spMk id="28" creationId="{0BCB2B29-1A6D-4253-A85F-1E2435CFB527}"/>
          </ac:spMkLst>
        </pc:spChg>
        <pc:spChg chg="del">
          <ac:chgData name="Young-El, Boaz [VA]" userId="2656b8e8-5735-4b7f-b327-24f0f83296ac" providerId="ADAL" clId="{08DC15A4-F04E-491F-B3D4-6ACF49DBC4CE}" dt="2022-01-20T15:45:54.280" v="19" actId="478"/>
          <ac:spMkLst>
            <pc:docMk/>
            <pc:sldMk cId="2038876992" sldId="314"/>
            <ac:spMk id="29" creationId="{AE25D553-2C0C-48FE-B497-DAD7DED67482}"/>
          </ac:spMkLst>
        </pc:spChg>
        <pc:spChg chg="del mod">
          <ac:chgData name="Young-El, Boaz [VA]" userId="2656b8e8-5735-4b7f-b327-24f0f83296ac" providerId="ADAL" clId="{08DC15A4-F04E-491F-B3D4-6ACF49DBC4CE}" dt="2022-01-20T15:45:30.383" v="6" actId="478"/>
          <ac:spMkLst>
            <pc:docMk/>
            <pc:sldMk cId="2038876992" sldId="314"/>
            <ac:spMk id="30" creationId="{CD4666E0-0BB6-4C65-8E19-777E698298A2}"/>
          </ac:spMkLst>
        </pc:spChg>
        <pc:spChg chg="del">
          <ac:chgData name="Young-El, Boaz [VA]" userId="2656b8e8-5735-4b7f-b327-24f0f83296ac" providerId="ADAL" clId="{08DC15A4-F04E-491F-B3D4-6ACF49DBC4CE}" dt="2022-01-20T15:45:28.030" v="5" actId="478"/>
          <ac:spMkLst>
            <pc:docMk/>
            <pc:sldMk cId="2038876992" sldId="314"/>
            <ac:spMk id="31" creationId="{1BB7F88B-C8D2-4453-A8BF-69A11F6F0848}"/>
          </ac:spMkLst>
        </pc:spChg>
        <pc:cxnChg chg="del">
          <ac:chgData name="Young-El, Boaz [VA]" userId="2656b8e8-5735-4b7f-b327-24f0f83296ac" providerId="ADAL" clId="{08DC15A4-F04E-491F-B3D4-6ACF49DBC4CE}" dt="2022-01-20T15:45:55.650" v="20" actId="478"/>
          <ac:cxnSpMkLst>
            <pc:docMk/>
            <pc:sldMk cId="2038876992" sldId="314"/>
            <ac:cxnSpMk id="10" creationId="{E5B4A429-CC0F-41E3-AAB6-7CB548EC5F44}"/>
          </ac:cxnSpMkLst>
        </pc:cxnChg>
        <pc:cxnChg chg="del">
          <ac:chgData name="Young-El, Boaz [VA]" userId="2656b8e8-5735-4b7f-b327-24f0f83296ac" providerId="ADAL" clId="{08DC15A4-F04E-491F-B3D4-6ACF49DBC4CE}" dt="2022-01-20T15:45:43.079" v="13" actId="478"/>
          <ac:cxnSpMkLst>
            <pc:docMk/>
            <pc:sldMk cId="2038876992" sldId="314"/>
            <ac:cxnSpMk id="12" creationId="{453BBA25-F60B-4B72-A032-64B057F7B1C6}"/>
          </ac:cxnSpMkLst>
        </pc:cxnChg>
        <pc:cxnChg chg="del">
          <ac:chgData name="Young-El, Boaz [VA]" userId="2656b8e8-5735-4b7f-b327-24f0f83296ac" providerId="ADAL" clId="{08DC15A4-F04E-491F-B3D4-6ACF49DBC4CE}" dt="2022-01-20T15:45:48.917" v="16" actId="478"/>
          <ac:cxnSpMkLst>
            <pc:docMk/>
            <pc:sldMk cId="2038876992" sldId="314"/>
            <ac:cxnSpMk id="16" creationId="{6CFA3090-074B-4985-BA70-323E0E5FB061}"/>
          </ac:cxnSpMkLst>
        </pc:cxnChg>
        <pc:cxnChg chg="del">
          <ac:chgData name="Young-El, Boaz [VA]" userId="2656b8e8-5735-4b7f-b327-24f0f83296ac" providerId="ADAL" clId="{08DC15A4-F04E-491F-B3D4-6ACF49DBC4CE}" dt="2022-01-20T15:45:46.387" v="15" actId="478"/>
          <ac:cxnSpMkLst>
            <pc:docMk/>
            <pc:sldMk cId="2038876992" sldId="314"/>
            <ac:cxnSpMk id="19" creationId="{4E67F0BA-0D0A-4627-A389-6285F4B88583}"/>
          </ac:cxnSpMkLst>
        </pc:cxnChg>
        <pc:cxnChg chg="del">
          <ac:chgData name="Young-El, Boaz [VA]" userId="2656b8e8-5735-4b7f-b327-24f0f83296ac" providerId="ADAL" clId="{08DC15A4-F04E-491F-B3D4-6ACF49DBC4CE}" dt="2022-01-20T15:45:44.988" v="14" actId="478"/>
          <ac:cxnSpMkLst>
            <pc:docMk/>
            <pc:sldMk cId="2038876992" sldId="314"/>
            <ac:cxnSpMk id="22" creationId="{27263885-F6D9-46EA-BA52-574D61F9A736}"/>
          </ac:cxnSpMkLst>
        </pc:cxnChg>
      </pc:sldChg>
      <pc:sldChg chg="modSp mod ord">
        <pc:chgData name="Young-El, Boaz [VA]" userId="2656b8e8-5735-4b7f-b327-24f0f83296ac" providerId="ADAL" clId="{08DC15A4-F04E-491F-B3D4-6ACF49DBC4CE}" dt="2022-01-20T16:11:28.284" v="2383"/>
        <pc:sldMkLst>
          <pc:docMk/>
          <pc:sldMk cId="2481401157" sldId="315"/>
        </pc:sldMkLst>
        <pc:spChg chg="mod">
          <ac:chgData name="Young-El, Boaz [VA]" userId="2656b8e8-5735-4b7f-b327-24f0f83296ac" providerId="ADAL" clId="{08DC15A4-F04E-491F-B3D4-6ACF49DBC4CE}" dt="2022-01-20T16:10:48.010" v="2369" actId="20577"/>
          <ac:spMkLst>
            <pc:docMk/>
            <pc:sldMk cId="2481401157" sldId="315"/>
            <ac:spMk id="2" creationId="{0A916411-3D28-460A-8DA1-42B95929CA21}"/>
          </ac:spMkLst>
        </pc:spChg>
        <pc:spChg chg="mod">
          <ac:chgData name="Young-El, Boaz [VA]" userId="2656b8e8-5735-4b7f-b327-24f0f83296ac" providerId="ADAL" clId="{08DC15A4-F04E-491F-B3D4-6ACF49DBC4CE}" dt="2022-01-20T16:09:11.296" v="2313" actId="14100"/>
          <ac:spMkLst>
            <pc:docMk/>
            <pc:sldMk cId="2481401157" sldId="315"/>
            <ac:spMk id="3" creationId="{7D565E33-1C80-463B-A1C6-6C1971575356}"/>
          </ac:spMkLst>
        </pc:spChg>
        <pc:graphicFrameChg chg="mod modGraphic">
          <ac:chgData name="Young-El, Boaz [VA]" userId="2656b8e8-5735-4b7f-b327-24f0f83296ac" providerId="ADAL" clId="{08DC15A4-F04E-491F-B3D4-6ACF49DBC4CE}" dt="2022-01-20T16:10:19.355" v="2359" actId="14100"/>
          <ac:graphicFrameMkLst>
            <pc:docMk/>
            <pc:sldMk cId="2481401157" sldId="315"/>
            <ac:graphicFrameMk id="15" creationId="{195062BE-BA27-4AEE-B36C-A69951FD0D9D}"/>
          </ac:graphicFrameMkLst>
        </pc:graphicFrameChg>
      </pc:sldChg>
      <pc:sldChg chg="del">
        <pc:chgData name="Young-El, Boaz [VA]" userId="2656b8e8-5735-4b7f-b327-24f0f83296ac" providerId="ADAL" clId="{08DC15A4-F04E-491F-B3D4-6ACF49DBC4CE}" dt="2022-01-20T15:41:23.833" v="0" actId="47"/>
        <pc:sldMkLst>
          <pc:docMk/>
          <pc:sldMk cId="556952750" sldId="316"/>
        </pc:sldMkLst>
      </pc:sldChg>
      <pc:sldChg chg="del">
        <pc:chgData name="Young-El, Boaz [VA]" userId="2656b8e8-5735-4b7f-b327-24f0f83296ac" providerId="ADAL" clId="{08DC15A4-F04E-491F-B3D4-6ACF49DBC4CE}" dt="2022-01-20T16:06:56.757" v="2267" actId="47"/>
        <pc:sldMkLst>
          <pc:docMk/>
          <pc:sldMk cId="642456093" sldId="3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ABF830-1C86-4FEE-9F8D-B7FE675D9589}" type="datetimeFigureOut">
              <a:rPr lang="en-US" smtClean="0"/>
              <a:t>1/20/2022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ABDFB4-2FE0-423E-A0F6-8453822C2012}" type="slidenum">
              <a:rPr lang="en-US" smtClean="0"/>
              <a:t>‹#›</a:t>
            </a:fld>
            <a:endParaRPr lang="en-US"/>
          </a:p>
        </p:txBody>
      </p:sp>
    </p:spTree>
    <p:extLst>
      <p:ext uri="{BB962C8B-B14F-4D97-AF65-F5344CB8AC3E}">
        <p14:creationId xmlns:p14="http://schemas.microsoft.com/office/powerpoint/2010/main" val="2651916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ABDFB4-2FE0-423E-A0F6-8453822C2012}" type="slidenum">
              <a:rPr lang="en-US" smtClean="0"/>
              <a:t>1</a:t>
            </a:fld>
            <a:endParaRPr lang="en-US"/>
          </a:p>
        </p:txBody>
      </p:sp>
    </p:spTree>
    <p:extLst>
      <p:ext uri="{BB962C8B-B14F-4D97-AF65-F5344CB8AC3E}">
        <p14:creationId xmlns:p14="http://schemas.microsoft.com/office/powerpoint/2010/main" val="2585696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63A49-0E22-4B8D-81AD-1B743670FD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3FB723-EBB6-4AED-9646-9EDA3B98CA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0DE4DA-46CB-49F4-9304-170FB5A934EA}"/>
              </a:ext>
            </a:extLst>
          </p:cNvPr>
          <p:cNvSpPr>
            <a:spLocks noGrp="1"/>
          </p:cNvSpPr>
          <p:nvPr>
            <p:ph type="dt" sz="half" idx="10"/>
          </p:nvPr>
        </p:nvSpPr>
        <p:spPr/>
        <p:txBody>
          <a:bodyPr/>
          <a:lstStyle/>
          <a:p>
            <a:fld id="{901B0198-5E9C-4B18-9D30-3CEA9422DE02}" type="datetimeFigureOut">
              <a:rPr lang="en-US" smtClean="0"/>
              <a:t>1/20/2022</a:t>
            </a:fld>
            <a:endParaRPr lang="en-US"/>
          </a:p>
        </p:txBody>
      </p:sp>
      <p:sp>
        <p:nvSpPr>
          <p:cNvPr id="5" name="Footer Placeholder 4">
            <a:extLst>
              <a:ext uri="{FF2B5EF4-FFF2-40B4-BE49-F238E27FC236}">
                <a16:creationId xmlns:a16="http://schemas.microsoft.com/office/drawing/2014/main" id="{AE3F7367-D1AE-4564-AAF2-3F89381C06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9B238-31AC-40B7-BAB9-731C8AE6A990}"/>
              </a:ext>
            </a:extLst>
          </p:cNvPr>
          <p:cNvSpPr>
            <a:spLocks noGrp="1"/>
          </p:cNvSpPr>
          <p:nvPr>
            <p:ph type="sldNum" sz="quarter" idx="12"/>
          </p:nvPr>
        </p:nvSpPr>
        <p:spPr/>
        <p:txBody>
          <a:bodyPr/>
          <a:lstStyle/>
          <a:p>
            <a:fld id="{508CF444-1C60-45E0-955B-062AFC29D2A2}" type="slidenum">
              <a:rPr lang="en-US" smtClean="0"/>
              <a:t>‹#›</a:t>
            </a:fld>
            <a:endParaRPr lang="en-US"/>
          </a:p>
        </p:txBody>
      </p:sp>
    </p:spTree>
    <p:extLst>
      <p:ext uri="{BB962C8B-B14F-4D97-AF65-F5344CB8AC3E}">
        <p14:creationId xmlns:p14="http://schemas.microsoft.com/office/powerpoint/2010/main" val="2692955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0D45-6463-42F0-8916-4917D86972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CC075D-A6E2-447A-8BCD-F8E905750D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6C3F0-DABD-44DB-BB51-CE34FE42F982}"/>
              </a:ext>
            </a:extLst>
          </p:cNvPr>
          <p:cNvSpPr>
            <a:spLocks noGrp="1"/>
          </p:cNvSpPr>
          <p:nvPr>
            <p:ph type="dt" sz="half" idx="10"/>
          </p:nvPr>
        </p:nvSpPr>
        <p:spPr/>
        <p:txBody>
          <a:bodyPr/>
          <a:lstStyle/>
          <a:p>
            <a:fld id="{901B0198-5E9C-4B18-9D30-3CEA9422DE02}" type="datetimeFigureOut">
              <a:rPr lang="en-US" smtClean="0"/>
              <a:t>1/20/2022</a:t>
            </a:fld>
            <a:endParaRPr lang="en-US"/>
          </a:p>
        </p:txBody>
      </p:sp>
      <p:sp>
        <p:nvSpPr>
          <p:cNvPr id="5" name="Footer Placeholder 4">
            <a:extLst>
              <a:ext uri="{FF2B5EF4-FFF2-40B4-BE49-F238E27FC236}">
                <a16:creationId xmlns:a16="http://schemas.microsoft.com/office/drawing/2014/main" id="{DFB9B72F-AA9A-4030-9C6B-78BC822FCC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8F839-76F3-4385-BD53-CA36211FC016}"/>
              </a:ext>
            </a:extLst>
          </p:cNvPr>
          <p:cNvSpPr>
            <a:spLocks noGrp="1"/>
          </p:cNvSpPr>
          <p:nvPr>
            <p:ph type="sldNum" sz="quarter" idx="12"/>
          </p:nvPr>
        </p:nvSpPr>
        <p:spPr/>
        <p:txBody>
          <a:bodyPr/>
          <a:lstStyle/>
          <a:p>
            <a:fld id="{508CF444-1C60-45E0-955B-062AFC29D2A2}" type="slidenum">
              <a:rPr lang="en-US" smtClean="0"/>
              <a:t>‹#›</a:t>
            </a:fld>
            <a:endParaRPr lang="en-US"/>
          </a:p>
        </p:txBody>
      </p:sp>
    </p:spTree>
    <p:extLst>
      <p:ext uri="{BB962C8B-B14F-4D97-AF65-F5344CB8AC3E}">
        <p14:creationId xmlns:p14="http://schemas.microsoft.com/office/powerpoint/2010/main" val="2804182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F4D4F0-3F82-4F18-ACC3-FC7745CCCF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002299-644C-4F97-92BA-5289D121DE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495D99-88B9-4E4D-94AD-4461BA6F439F}"/>
              </a:ext>
            </a:extLst>
          </p:cNvPr>
          <p:cNvSpPr>
            <a:spLocks noGrp="1"/>
          </p:cNvSpPr>
          <p:nvPr>
            <p:ph type="dt" sz="half" idx="10"/>
          </p:nvPr>
        </p:nvSpPr>
        <p:spPr/>
        <p:txBody>
          <a:bodyPr/>
          <a:lstStyle/>
          <a:p>
            <a:fld id="{901B0198-5E9C-4B18-9D30-3CEA9422DE02}" type="datetimeFigureOut">
              <a:rPr lang="en-US" smtClean="0"/>
              <a:t>1/20/2022</a:t>
            </a:fld>
            <a:endParaRPr lang="en-US"/>
          </a:p>
        </p:txBody>
      </p:sp>
      <p:sp>
        <p:nvSpPr>
          <p:cNvPr id="5" name="Footer Placeholder 4">
            <a:extLst>
              <a:ext uri="{FF2B5EF4-FFF2-40B4-BE49-F238E27FC236}">
                <a16:creationId xmlns:a16="http://schemas.microsoft.com/office/drawing/2014/main" id="{2B22D8CC-7CA3-4530-9F48-4E5A22776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AB281B-CE9E-45EB-9B64-61B54EA572E5}"/>
              </a:ext>
            </a:extLst>
          </p:cNvPr>
          <p:cNvSpPr>
            <a:spLocks noGrp="1"/>
          </p:cNvSpPr>
          <p:nvPr>
            <p:ph type="sldNum" sz="quarter" idx="12"/>
          </p:nvPr>
        </p:nvSpPr>
        <p:spPr/>
        <p:txBody>
          <a:bodyPr/>
          <a:lstStyle/>
          <a:p>
            <a:fld id="{508CF444-1C60-45E0-955B-062AFC29D2A2}" type="slidenum">
              <a:rPr lang="en-US" smtClean="0"/>
              <a:t>‹#›</a:t>
            </a:fld>
            <a:endParaRPr lang="en-US"/>
          </a:p>
        </p:txBody>
      </p:sp>
    </p:spTree>
    <p:extLst>
      <p:ext uri="{BB962C8B-B14F-4D97-AF65-F5344CB8AC3E}">
        <p14:creationId xmlns:p14="http://schemas.microsoft.com/office/powerpoint/2010/main" val="99769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B6D09-EE7B-460E-9316-194742434E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5E3E29-F94B-46F9-A605-803A6A59DD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8AC77D-0EB9-48A9-BCDD-CA06392EA60E}"/>
              </a:ext>
            </a:extLst>
          </p:cNvPr>
          <p:cNvSpPr>
            <a:spLocks noGrp="1"/>
          </p:cNvSpPr>
          <p:nvPr>
            <p:ph type="dt" sz="half" idx="10"/>
          </p:nvPr>
        </p:nvSpPr>
        <p:spPr/>
        <p:txBody>
          <a:bodyPr/>
          <a:lstStyle/>
          <a:p>
            <a:fld id="{901B0198-5E9C-4B18-9D30-3CEA9422DE02}" type="datetimeFigureOut">
              <a:rPr lang="en-US" smtClean="0"/>
              <a:t>1/20/2022</a:t>
            </a:fld>
            <a:endParaRPr lang="en-US"/>
          </a:p>
        </p:txBody>
      </p:sp>
      <p:sp>
        <p:nvSpPr>
          <p:cNvPr id="5" name="Footer Placeholder 4">
            <a:extLst>
              <a:ext uri="{FF2B5EF4-FFF2-40B4-BE49-F238E27FC236}">
                <a16:creationId xmlns:a16="http://schemas.microsoft.com/office/drawing/2014/main" id="{83CE4D78-DF35-4B7A-B8C9-9F26E2FE3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79EE4A-A28A-4A9C-BBCF-0C3D3F171B17}"/>
              </a:ext>
            </a:extLst>
          </p:cNvPr>
          <p:cNvSpPr>
            <a:spLocks noGrp="1"/>
          </p:cNvSpPr>
          <p:nvPr>
            <p:ph type="sldNum" sz="quarter" idx="12"/>
          </p:nvPr>
        </p:nvSpPr>
        <p:spPr/>
        <p:txBody>
          <a:bodyPr/>
          <a:lstStyle/>
          <a:p>
            <a:fld id="{508CF444-1C60-45E0-955B-062AFC29D2A2}" type="slidenum">
              <a:rPr lang="en-US" smtClean="0"/>
              <a:t>‹#›</a:t>
            </a:fld>
            <a:endParaRPr lang="en-US"/>
          </a:p>
        </p:txBody>
      </p:sp>
    </p:spTree>
    <p:extLst>
      <p:ext uri="{BB962C8B-B14F-4D97-AF65-F5344CB8AC3E}">
        <p14:creationId xmlns:p14="http://schemas.microsoft.com/office/powerpoint/2010/main" val="1370187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7ADD8-3E00-4511-9814-CB05C8E348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E6D7BE-68E2-493B-A594-7B3566AEDD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1036FA-9B20-42DB-9D49-8D0BDDAE87F6}"/>
              </a:ext>
            </a:extLst>
          </p:cNvPr>
          <p:cNvSpPr>
            <a:spLocks noGrp="1"/>
          </p:cNvSpPr>
          <p:nvPr>
            <p:ph type="dt" sz="half" idx="10"/>
          </p:nvPr>
        </p:nvSpPr>
        <p:spPr/>
        <p:txBody>
          <a:bodyPr/>
          <a:lstStyle/>
          <a:p>
            <a:fld id="{901B0198-5E9C-4B18-9D30-3CEA9422DE02}" type="datetimeFigureOut">
              <a:rPr lang="en-US" smtClean="0"/>
              <a:t>1/20/2022</a:t>
            </a:fld>
            <a:endParaRPr lang="en-US"/>
          </a:p>
        </p:txBody>
      </p:sp>
      <p:sp>
        <p:nvSpPr>
          <p:cNvPr id="5" name="Footer Placeholder 4">
            <a:extLst>
              <a:ext uri="{FF2B5EF4-FFF2-40B4-BE49-F238E27FC236}">
                <a16:creationId xmlns:a16="http://schemas.microsoft.com/office/drawing/2014/main" id="{2C77C01C-5304-48FA-88A3-25CE30903F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D359B2-44ED-412B-89CA-8A4B5FA570CA}"/>
              </a:ext>
            </a:extLst>
          </p:cNvPr>
          <p:cNvSpPr>
            <a:spLocks noGrp="1"/>
          </p:cNvSpPr>
          <p:nvPr>
            <p:ph type="sldNum" sz="quarter" idx="12"/>
          </p:nvPr>
        </p:nvSpPr>
        <p:spPr/>
        <p:txBody>
          <a:bodyPr/>
          <a:lstStyle/>
          <a:p>
            <a:fld id="{508CF444-1C60-45E0-955B-062AFC29D2A2}" type="slidenum">
              <a:rPr lang="en-US" smtClean="0"/>
              <a:t>‹#›</a:t>
            </a:fld>
            <a:endParaRPr lang="en-US"/>
          </a:p>
        </p:txBody>
      </p:sp>
    </p:spTree>
    <p:extLst>
      <p:ext uri="{BB962C8B-B14F-4D97-AF65-F5344CB8AC3E}">
        <p14:creationId xmlns:p14="http://schemas.microsoft.com/office/powerpoint/2010/main" val="1572881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2FBDA-40C4-4280-B702-0162DFFC7C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0FA90-BF98-4FEC-8A1D-AC57953B50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D9E831-9579-49B4-B335-5922D3B154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EBB383-8734-4B02-ABFF-47E937D8D74C}"/>
              </a:ext>
            </a:extLst>
          </p:cNvPr>
          <p:cNvSpPr>
            <a:spLocks noGrp="1"/>
          </p:cNvSpPr>
          <p:nvPr>
            <p:ph type="dt" sz="half" idx="10"/>
          </p:nvPr>
        </p:nvSpPr>
        <p:spPr/>
        <p:txBody>
          <a:bodyPr/>
          <a:lstStyle/>
          <a:p>
            <a:fld id="{901B0198-5E9C-4B18-9D30-3CEA9422DE02}" type="datetimeFigureOut">
              <a:rPr lang="en-US" smtClean="0"/>
              <a:t>1/20/2022</a:t>
            </a:fld>
            <a:endParaRPr lang="en-US"/>
          </a:p>
        </p:txBody>
      </p:sp>
      <p:sp>
        <p:nvSpPr>
          <p:cNvPr id="6" name="Footer Placeholder 5">
            <a:extLst>
              <a:ext uri="{FF2B5EF4-FFF2-40B4-BE49-F238E27FC236}">
                <a16:creationId xmlns:a16="http://schemas.microsoft.com/office/drawing/2014/main" id="{A0924613-F155-4F01-BBD2-DEEF2DF14E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BBC34B-1BB3-4068-A493-856C98124255}"/>
              </a:ext>
            </a:extLst>
          </p:cNvPr>
          <p:cNvSpPr>
            <a:spLocks noGrp="1"/>
          </p:cNvSpPr>
          <p:nvPr>
            <p:ph type="sldNum" sz="quarter" idx="12"/>
          </p:nvPr>
        </p:nvSpPr>
        <p:spPr/>
        <p:txBody>
          <a:bodyPr/>
          <a:lstStyle/>
          <a:p>
            <a:fld id="{508CF444-1C60-45E0-955B-062AFC29D2A2}" type="slidenum">
              <a:rPr lang="en-US" smtClean="0"/>
              <a:t>‹#›</a:t>
            </a:fld>
            <a:endParaRPr lang="en-US"/>
          </a:p>
        </p:txBody>
      </p:sp>
    </p:spTree>
    <p:extLst>
      <p:ext uri="{BB962C8B-B14F-4D97-AF65-F5344CB8AC3E}">
        <p14:creationId xmlns:p14="http://schemas.microsoft.com/office/powerpoint/2010/main" val="1966808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23463-95C6-471F-986C-342811F1FA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11A76D-9E2F-4572-B8A0-CF5586F1A7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4A2365-B6FB-47FD-92F7-236BD8F32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22DA91-2770-44D8-80C3-202BB48BDA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911251-568F-43B8-9CAB-58C63F5E9A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9151F0-BF5E-40C9-A307-6F591F59B6E5}"/>
              </a:ext>
            </a:extLst>
          </p:cNvPr>
          <p:cNvSpPr>
            <a:spLocks noGrp="1"/>
          </p:cNvSpPr>
          <p:nvPr>
            <p:ph type="dt" sz="half" idx="10"/>
          </p:nvPr>
        </p:nvSpPr>
        <p:spPr/>
        <p:txBody>
          <a:bodyPr/>
          <a:lstStyle/>
          <a:p>
            <a:fld id="{901B0198-5E9C-4B18-9D30-3CEA9422DE02}" type="datetimeFigureOut">
              <a:rPr lang="en-US" smtClean="0"/>
              <a:t>1/20/2022</a:t>
            </a:fld>
            <a:endParaRPr lang="en-US"/>
          </a:p>
        </p:txBody>
      </p:sp>
      <p:sp>
        <p:nvSpPr>
          <p:cNvPr id="8" name="Footer Placeholder 7">
            <a:extLst>
              <a:ext uri="{FF2B5EF4-FFF2-40B4-BE49-F238E27FC236}">
                <a16:creationId xmlns:a16="http://schemas.microsoft.com/office/drawing/2014/main" id="{4799E3A7-D0B7-4098-8287-E9053CBBC9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1D0FD9-9338-4F27-8DC0-97D720FB84A6}"/>
              </a:ext>
            </a:extLst>
          </p:cNvPr>
          <p:cNvSpPr>
            <a:spLocks noGrp="1"/>
          </p:cNvSpPr>
          <p:nvPr>
            <p:ph type="sldNum" sz="quarter" idx="12"/>
          </p:nvPr>
        </p:nvSpPr>
        <p:spPr/>
        <p:txBody>
          <a:bodyPr/>
          <a:lstStyle/>
          <a:p>
            <a:fld id="{508CF444-1C60-45E0-955B-062AFC29D2A2}" type="slidenum">
              <a:rPr lang="en-US" smtClean="0"/>
              <a:t>‹#›</a:t>
            </a:fld>
            <a:endParaRPr lang="en-US"/>
          </a:p>
        </p:txBody>
      </p:sp>
    </p:spTree>
    <p:extLst>
      <p:ext uri="{BB962C8B-B14F-4D97-AF65-F5344CB8AC3E}">
        <p14:creationId xmlns:p14="http://schemas.microsoft.com/office/powerpoint/2010/main" val="1099287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55948-210E-4A84-8A14-EB60C5845A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9B7172-671D-469E-B6EA-2DA6A7D134BB}"/>
              </a:ext>
            </a:extLst>
          </p:cNvPr>
          <p:cNvSpPr>
            <a:spLocks noGrp="1"/>
          </p:cNvSpPr>
          <p:nvPr>
            <p:ph type="dt" sz="half" idx="10"/>
          </p:nvPr>
        </p:nvSpPr>
        <p:spPr/>
        <p:txBody>
          <a:bodyPr/>
          <a:lstStyle/>
          <a:p>
            <a:fld id="{901B0198-5E9C-4B18-9D30-3CEA9422DE02}" type="datetimeFigureOut">
              <a:rPr lang="en-US" smtClean="0"/>
              <a:t>1/20/2022</a:t>
            </a:fld>
            <a:endParaRPr lang="en-US"/>
          </a:p>
        </p:txBody>
      </p:sp>
      <p:sp>
        <p:nvSpPr>
          <p:cNvPr id="4" name="Footer Placeholder 3">
            <a:extLst>
              <a:ext uri="{FF2B5EF4-FFF2-40B4-BE49-F238E27FC236}">
                <a16:creationId xmlns:a16="http://schemas.microsoft.com/office/drawing/2014/main" id="{DF89D4F8-7A75-4BBB-ACD1-C383474F0B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D479DF-9674-40A9-8A12-28524D575D90}"/>
              </a:ext>
            </a:extLst>
          </p:cNvPr>
          <p:cNvSpPr>
            <a:spLocks noGrp="1"/>
          </p:cNvSpPr>
          <p:nvPr>
            <p:ph type="sldNum" sz="quarter" idx="12"/>
          </p:nvPr>
        </p:nvSpPr>
        <p:spPr/>
        <p:txBody>
          <a:bodyPr/>
          <a:lstStyle/>
          <a:p>
            <a:fld id="{508CF444-1C60-45E0-955B-062AFC29D2A2}" type="slidenum">
              <a:rPr lang="en-US" smtClean="0"/>
              <a:t>‹#›</a:t>
            </a:fld>
            <a:endParaRPr lang="en-US"/>
          </a:p>
        </p:txBody>
      </p:sp>
    </p:spTree>
    <p:extLst>
      <p:ext uri="{BB962C8B-B14F-4D97-AF65-F5344CB8AC3E}">
        <p14:creationId xmlns:p14="http://schemas.microsoft.com/office/powerpoint/2010/main" val="1340681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D0BB6B-3A00-469F-8A84-A6C28B02E669}"/>
              </a:ext>
            </a:extLst>
          </p:cNvPr>
          <p:cNvSpPr>
            <a:spLocks noGrp="1"/>
          </p:cNvSpPr>
          <p:nvPr>
            <p:ph type="dt" sz="half" idx="10"/>
          </p:nvPr>
        </p:nvSpPr>
        <p:spPr/>
        <p:txBody>
          <a:bodyPr/>
          <a:lstStyle/>
          <a:p>
            <a:fld id="{901B0198-5E9C-4B18-9D30-3CEA9422DE02}" type="datetimeFigureOut">
              <a:rPr lang="en-US" smtClean="0"/>
              <a:t>1/20/2022</a:t>
            </a:fld>
            <a:endParaRPr lang="en-US"/>
          </a:p>
        </p:txBody>
      </p:sp>
      <p:sp>
        <p:nvSpPr>
          <p:cNvPr id="3" name="Footer Placeholder 2">
            <a:extLst>
              <a:ext uri="{FF2B5EF4-FFF2-40B4-BE49-F238E27FC236}">
                <a16:creationId xmlns:a16="http://schemas.microsoft.com/office/drawing/2014/main" id="{D5BED73F-0DF1-46F2-83C0-4DEC4286CB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A0011D-2D93-4A2B-9A97-6C21CDE81B2A}"/>
              </a:ext>
            </a:extLst>
          </p:cNvPr>
          <p:cNvSpPr>
            <a:spLocks noGrp="1"/>
          </p:cNvSpPr>
          <p:nvPr>
            <p:ph type="sldNum" sz="quarter" idx="12"/>
          </p:nvPr>
        </p:nvSpPr>
        <p:spPr/>
        <p:txBody>
          <a:bodyPr/>
          <a:lstStyle/>
          <a:p>
            <a:fld id="{508CF444-1C60-45E0-955B-062AFC29D2A2}" type="slidenum">
              <a:rPr lang="en-US" smtClean="0"/>
              <a:t>‹#›</a:t>
            </a:fld>
            <a:endParaRPr lang="en-US"/>
          </a:p>
        </p:txBody>
      </p:sp>
    </p:spTree>
    <p:extLst>
      <p:ext uri="{BB962C8B-B14F-4D97-AF65-F5344CB8AC3E}">
        <p14:creationId xmlns:p14="http://schemas.microsoft.com/office/powerpoint/2010/main" val="65682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7B947-BF3E-48F8-A7B9-7F419F1AE9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66A16F-9059-4F92-8DAD-5634B7CF31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01A32D-A4D7-453D-9A9F-E58245346A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B24937-1D37-4843-925A-3B63E91B9D31}"/>
              </a:ext>
            </a:extLst>
          </p:cNvPr>
          <p:cNvSpPr>
            <a:spLocks noGrp="1"/>
          </p:cNvSpPr>
          <p:nvPr>
            <p:ph type="dt" sz="half" idx="10"/>
          </p:nvPr>
        </p:nvSpPr>
        <p:spPr/>
        <p:txBody>
          <a:bodyPr/>
          <a:lstStyle/>
          <a:p>
            <a:fld id="{901B0198-5E9C-4B18-9D30-3CEA9422DE02}" type="datetimeFigureOut">
              <a:rPr lang="en-US" smtClean="0"/>
              <a:t>1/20/2022</a:t>
            </a:fld>
            <a:endParaRPr lang="en-US"/>
          </a:p>
        </p:txBody>
      </p:sp>
      <p:sp>
        <p:nvSpPr>
          <p:cNvPr id="6" name="Footer Placeholder 5">
            <a:extLst>
              <a:ext uri="{FF2B5EF4-FFF2-40B4-BE49-F238E27FC236}">
                <a16:creationId xmlns:a16="http://schemas.microsoft.com/office/drawing/2014/main" id="{8A1A48DC-633C-4CB3-8EB5-B6BC22FCF3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635B88-A670-42E0-93AE-E924394B6932}"/>
              </a:ext>
            </a:extLst>
          </p:cNvPr>
          <p:cNvSpPr>
            <a:spLocks noGrp="1"/>
          </p:cNvSpPr>
          <p:nvPr>
            <p:ph type="sldNum" sz="quarter" idx="12"/>
          </p:nvPr>
        </p:nvSpPr>
        <p:spPr/>
        <p:txBody>
          <a:bodyPr/>
          <a:lstStyle/>
          <a:p>
            <a:fld id="{508CF444-1C60-45E0-955B-062AFC29D2A2}" type="slidenum">
              <a:rPr lang="en-US" smtClean="0"/>
              <a:t>‹#›</a:t>
            </a:fld>
            <a:endParaRPr lang="en-US"/>
          </a:p>
        </p:txBody>
      </p:sp>
    </p:spTree>
    <p:extLst>
      <p:ext uri="{BB962C8B-B14F-4D97-AF65-F5344CB8AC3E}">
        <p14:creationId xmlns:p14="http://schemas.microsoft.com/office/powerpoint/2010/main" val="174436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54D2C-4228-4F83-B4BE-6719EC0491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8F1723-2F9C-4AF8-A881-E908E5A725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C1AB1F-8982-4170-822B-54DF652FF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C73BC8-830B-4CE4-A3B0-45939A9F4412}"/>
              </a:ext>
            </a:extLst>
          </p:cNvPr>
          <p:cNvSpPr>
            <a:spLocks noGrp="1"/>
          </p:cNvSpPr>
          <p:nvPr>
            <p:ph type="dt" sz="half" idx="10"/>
          </p:nvPr>
        </p:nvSpPr>
        <p:spPr/>
        <p:txBody>
          <a:bodyPr/>
          <a:lstStyle/>
          <a:p>
            <a:fld id="{901B0198-5E9C-4B18-9D30-3CEA9422DE02}" type="datetimeFigureOut">
              <a:rPr lang="en-US" smtClean="0"/>
              <a:t>1/20/2022</a:t>
            </a:fld>
            <a:endParaRPr lang="en-US"/>
          </a:p>
        </p:txBody>
      </p:sp>
      <p:sp>
        <p:nvSpPr>
          <p:cNvPr id="6" name="Footer Placeholder 5">
            <a:extLst>
              <a:ext uri="{FF2B5EF4-FFF2-40B4-BE49-F238E27FC236}">
                <a16:creationId xmlns:a16="http://schemas.microsoft.com/office/drawing/2014/main" id="{0FD47CB6-B7B0-4DE3-800A-B38A7A3CDB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F8B37F-060F-4418-821A-8E9E4873AFEF}"/>
              </a:ext>
            </a:extLst>
          </p:cNvPr>
          <p:cNvSpPr>
            <a:spLocks noGrp="1"/>
          </p:cNvSpPr>
          <p:nvPr>
            <p:ph type="sldNum" sz="quarter" idx="12"/>
          </p:nvPr>
        </p:nvSpPr>
        <p:spPr/>
        <p:txBody>
          <a:bodyPr/>
          <a:lstStyle/>
          <a:p>
            <a:fld id="{508CF444-1C60-45E0-955B-062AFC29D2A2}" type="slidenum">
              <a:rPr lang="en-US" smtClean="0"/>
              <a:t>‹#›</a:t>
            </a:fld>
            <a:endParaRPr lang="en-US"/>
          </a:p>
        </p:txBody>
      </p:sp>
    </p:spTree>
    <p:extLst>
      <p:ext uri="{BB962C8B-B14F-4D97-AF65-F5344CB8AC3E}">
        <p14:creationId xmlns:p14="http://schemas.microsoft.com/office/powerpoint/2010/main" val="396001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B14D74-34AB-4ADA-A883-F5950EB719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50124A-274C-4130-ACDE-198D816E9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D0B1C-6D2F-4DCD-A302-D8FA05DEC0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B0198-5E9C-4B18-9D30-3CEA9422DE02}" type="datetimeFigureOut">
              <a:rPr lang="en-US" smtClean="0"/>
              <a:t>1/20/2022</a:t>
            </a:fld>
            <a:endParaRPr lang="en-US"/>
          </a:p>
        </p:txBody>
      </p:sp>
      <p:sp>
        <p:nvSpPr>
          <p:cNvPr id="5" name="Footer Placeholder 4">
            <a:extLst>
              <a:ext uri="{FF2B5EF4-FFF2-40B4-BE49-F238E27FC236}">
                <a16:creationId xmlns:a16="http://schemas.microsoft.com/office/drawing/2014/main" id="{138CB74C-DCDD-458A-AF35-D8B25C0BDF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033D8F-58B1-4266-B73E-C91C5C47E1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CF444-1C60-45E0-955B-062AFC29D2A2}" type="slidenum">
              <a:rPr lang="en-US" smtClean="0"/>
              <a:t>‹#›</a:t>
            </a:fld>
            <a:endParaRPr lang="en-US"/>
          </a:p>
        </p:txBody>
      </p:sp>
    </p:spTree>
    <p:extLst>
      <p:ext uri="{BB962C8B-B14F-4D97-AF65-F5344CB8AC3E}">
        <p14:creationId xmlns:p14="http://schemas.microsoft.com/office/powerpoint/2010/main" val="3735829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82AC51C3-8709-4C89-8B3E-DA80BEBE3738}"/>
              </a:ext>
            </a:extLst>
          </p:cNvPr>
          <p:cNvPicPr>
            <a:picLocks noChangeAspect="1"/>
          </p:cNvPicPr>
          <p:nvPr/>
        </p:nvPicPr>
        <p:blipFill rotWithShape="1">
          <a:blip r:embed="rId3">
            <a:alphaModFix amt="40000"/>
            <a:extLst>
              <a:ext uri="{28A0092B-C50C-407E-A947-70E740481C1C}">
                <a14:useLocalDpi xmlns:a14="http://schemas.microsoft.com/office/drawing/2010/main" val="0"/>
              </a:ext>
            </a:extLst>
          </a:blip>
          <a:srcRect l="5055" r="6056"/>
          <a:stretch/>
        </p:blipFill>
        <p:spPr>
          <a:xfrm>
            <a:off x="20" y="0"/>
            <a:ext cx="12191980" cy="6857999"/>
          </a:xfrm>
          <a:prstGeom prst="rect">
            <a:avLst/>
          </a:prstGeom>
        </p:spPr>
      </p:pic>
      <p:sp>
        <p:nvSpPr>
          <p:cNvPr id="2" name="Title 1">
            <a:extLst>
              <a:ext uri="{FF2B5EF4-FFF2-40B4-BE49-F238E27FC236}">
                <a16:creationId xmlns:a16="http://schemas.microsoft.com/office/drawing/2014/main" id="{9C745134-9749-4ED9-ACD6-B469E0CFE54C}"/>
              </a:ext>
            </a:extLst>
          </p:cNvPr>
          <p:cNvSpPr>
            <a:spLocks noGrp="1"/>
          </p:cNvSpPr>
          <p:nvPr>
            <p:ph type="ctrTitle"/>
          </p:nvPr>
        </p:nvSpPr>
        <p:spPr>
          <a:xfrm>
            <a:off x="1164590" y="1470677"/>
            <a:ext cx="10261600" cy="2244071"/>
          </a:xfrm>
        </p:spPr>
        <p:txBody>
          <a:bodyPr>
            <a:normAutofit fontScale="90000"/>
          </a:bodyPr>
          <a:lstStyle/>
          <a:p>
            <a:r>
              <a:rPr lang="en-US" sz="11500" dirty="0">
                <a:ln w="22225">
                  <a:solidFill>
                    <a:schemeClr val="tx1"/>
                  </a:solidFill>
                  <a:miter lim="800000"/>
                </a:ln>
                <a:noFill/>
              </a:rPr>
              <a:t>Building Mapping &amp; 1 on 1s</a:t>
            </a:r>
          </a:p>
        </p:txBody>
      </p:sp>
    </p:spTree>
    <p:extLst>
      <p:ext uri="{BB962C8B-B14F-4D97-AF65-F5344CB8AC3E}">
        <p14:creationId xmlns:p14="http://schemas.microsoft.com/office/powerpoint/2010/main" val="318487253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AF99A4-3FAD-414A-88B7-0BE2A39FEB45}"/>
              </a:ext>
            </a:extLst>
          </p:cNvPr>
          <p:cNvSpPr>
            <a:spLocks noGrp="1"/>
          </p:cNvSpPr>
          <p:nvPr>
            <p:ph type="title"/>
          </p:nvPr>
        </p:nvSpPr>
        <p:spPr>
          <a:xfrm>
            <a:off x="572493" y="238539"/>
            <a:ext cx="11018520" cy="1434415"/>
          </a:xfrm>
        </p:spPr>
        <p:txBody>
          <a:bodyPr anchor="b">
            <a:normAutofit/>
          </a:bodyPr>
          <a:lstStyle/>
          <a:p>
            <a:r>
              <a:rPr lang="en-US" sz="5400" b="1"/>
              <a:t>Identifying Leaders</a:t>
            </a:r>
          </a:p>
        </p:txBody>
      </p:sp>
      <p:sp>
        <p:nvSpPr>
          <p:cNvPr id="102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4C22D7-C98D-47C8-A961-6FF75743C98B}"/>
              </a:ext>
            </a:extLst>
          </p:cNvPr>
          <p:cNvSpPr>
            <a:spLocks noGrp="1"/>
          </p:cNvSpPr>
          <p:nvPr>
            <p:ph idx="1"/>
          </p:nvPr>
        </p:nvSpPr>
        <p:spPr>
          <a:xfrm>
            <a:off x="572493" y="2071316"/>
            <a:ext cx="6713552" cy="4119172"/>
          </a:xfrm>
        </p:spPr>
        <p:txBody>
          <a:bodyPr anchor="t">
            <a:normAutofit/>
          </a:bodyPr>
          <a:lstStyle/>
          <a:p>
            <a:pPr marL="0" indent="0">
              <a:buNone/>
            </a:pPr>
            <a:r>
              <a:rPr lang="en-US" sz="2200" dirty="0"/>
              <a:t>One way to building power is our worksite networks and relationships. It is a key resource because we find mentoring, guidance, friendships, collaboration, and support in those relationships. </a:t>
            </a:r>
          </a:p>
          <a:p>
            <a:pPr marL="0" indent="0">
              <a:buNone/>
            </a:pPr>
            <a:endParaRPr lang="en-US" sz="2200" dirty="0"/>
          </a:p>
          <a:p>
            <a:pPr marL="0" indent="0">
              <a:buNone/>
            </a:pPr>
            <a:r>
              <a:rPr lang="en-US" sz="2200" dirty="0"/>
              <a:t>There are several networks in our worksites. You must identify the leaders of those networks. </a:t>
            </a:r>
          </a:p>
          <a:p>
            <a:pPr marL="0" indent="0">
              <a:buNone/>
            </a:pPr>
            <a:r>
              <a:rPr lang="en-US" sz="2200" dirty="0"/>
              <a:t>Build relationships within those networks to build the power needed to be effective no matter what </a:t>
            </a:r>
            <a:r>
              <a:rPr lang="en-US" sz="2200"/>
              <a:t>tier you are in. </a:t>
            </a:r>
            <a:endParaRPr lang="en-US" sz="2200" dirty="0"/>
          </a:p>
          <a:p>
            <a:endParaRPr lang="en-US" sz="2200" dirty="0"/>
          </a:p>
          <a:p>
            <a:endParaRPr lang="en-US" sz="2200" dirty="0"/>
          </a:p>
        </p:txBody>
      </p:sp>
      <p:pic>
        <p:nvPicPr>
          <p:cNvPr id="1026" name="Picture 2" descr="The 5 Types of Leaders">
            <a:extLst>
              <a:ext uri="{FF2B5EF4-FFF2-40B4-BE49-F238E27FC236}">
                <a16:creationId xmlns:a16="http://schemas.microsoft.com/office/drawing/2014/main" id="{A4039D25-DD07-40A7-A4A2-421C981F7C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436" r="14503"/>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418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16411-3D28-460A-8DA1-42B95929CA21}"/>
              </a:ext>
            </a:extLst>
          </p:cNvPr>
          <p:cNvSpPr>
            <a:spLocks noGrp="1"/>
          </p:cNvSpPr>
          <p:nvPr>
            <p:ph type="title"/>
          </p:nvPr>
        </p:nvSpPr>
        <p:spPr>
          <a:xfrm>
            <a:off x="3794760" y="350420"/>
            <a:ext cx="3829050" cy="929739"/>
          </a:xfrm>
        </p:spPr>
        <p:txBody>
          <a:bodyPr>
            <a:normAutofit fontScale="90000"/>
          </a:bodyPr>
          <a:lstStyle/>
          <a:p>
            <a:pPr algn="ctr"/>
            <a:r>
              <a:rPr lang="en-US" sz="3600" dirty="0">
                <a:latin typeface="Calibri" panose="020F0502020204030204" pitchFamily="34" charset="0"/>
                <a:cs typeface="Calibri" panose="020F0502020204030204" pitchFamily="34" charset="0"/>
              </a:rPr>
              <a:t>Mapping my worksite</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D565E33-1C80-463B-A1C6-6C1971575356}"/>
              </a:ext>
            </a:extLst>
          </p:cNvPr>
          <p:cNvSpPr>
            <a:spLocks noGrp="1"/>
          </p:cNvSpPr>
          <p:nvPr>
            <p:ph idx="1"/>
          </p:nvPr>
        </p:nvSpPr>
        <p:spPr>
          <a:xfrm>
            <a:off x="308610" y="2113212"/>
            <a:ext cx="11727180" cy="4561908"/>
          </a:xfrm>
        </p:spPr>
        <p:txBody>
          <a:bodyPr/>
          <a:lstStyle/>
          <a:p>
            <a:pPr marL="0" indent="0">
              <a:buNone/>
            </a:pPr>
            <a:endParaRPr lang="en-US" dirty="0"/>
          </a:p>
          <a:p>
            <a:pPr marL="0" indent="0">
              <a:buNone/>
            </a:pPr>
            <a:endParaRPr lang="en-US" dirty="0"/>
          </a:p>
        </p:txBody>
      </p:sp>
      <p:graphicFrame>
        <p:nvGraphicFramePr>
          <p:cNvPr id="15" name="Table 15">
            <a:extLst>
              <a:ext uri="{FF2B5EF4-FFF2-40B4-BE49-F238E27FC236}">
                <a16:creationId xmlns:a16="http://schemas.microsoft.com/office/drawing/2014/main" id="{195062BE-BA27-4AEE-B36C-A69951FD0D9D}"/>
              </a:ext>
            </a:extLst>
          </p:cNvPr>
          <p:cNvGraphicFramePr>
            <a:graphicFrameLocks noGrp="1"/>
          </p:cNvGraphicFramePr>
          <p:nvPr>
            <p:extLst>
              <p:ext uri="{D42A27DB-BD31-4B8C-83A1-F6EECF244321}">
                <p14:modId xmlns:p14="http://schemas.microsoft.com/office/powerpoint/2010/main" val="2131420710"/>
              </p:ext>
            </p:extLst>
          </p:nvPr>
        </p:nvGraphicFramePr>
        <p:xfrm>
          <a:off x="762000" y="1546156"/>
          <a:ext cx="10925178" cy="4678180"/>
        </p:xfrm>
        <a:graphic>
          <a:graphicData uri="http://schemas.openxmlformats.org/drawingml/2006/table">
            <a:tbl>
              <a:tblPr firstRow="1" bandRow="1">
                <a:tableStyleId>{BC89EF96-8CEA-46FF-86C4-4CE0E7609802}</a:tableStyleId>
              </a:tblPr>
              <a:tblGrid>
                <a:gridCol w="1820863">
                  <a:extLst>
                    <a:ext uri="{9D8B030D-6E8A-4147-A177-3AD203B41FA5}">
                      <a16:colId xmlns:a16="http://schemas.microsoft.com/office/drawing/2014/main" val="4243607148"/>
                    </a:ext>
                  </a:extLst>
                </a:gridCol>
                <a:gridCol w="1820863">
                  <a:extLst>
                    <a:ext uri="{9D8B030D-6E8A-4147-A177-3AD203B41FA5}">
                      <a16:colId xmlns:a16="http://schemas.microsoft.com/office/drawing/2014/main" val="1968902271"/>
                    </a:ext>
                  </a:extLst>
                </a:gridCol>
                <a:gridCol w="1820863">
                  <a:extLst>
                    <a:ext uri="{9D8B030D-6E8A-4147-A177-3AD203B41FA5}">
                      <a16:colId xmlns:a16="http://schemas.microsoft.com/office/drawing/2014/main" val="213350830"/>
                    </a:ext>
                  </a:extLst>
                </a:gridCol>
                <a:gridCol w="1820863">
                  <a:extLst>
                    <a:ext uri="{9D8B030D-6E8A-4147-A177-3AD203B41FA5}">
                      <a16:colId xmlns:a16="http://schemas.microsoft.com/office/drawing/2014/main" val="1004148191"/>
                    </a:ext>
                  </a:extLst>
                </a:gridCol>
                <a:gridCol w="1820863">
                  <a:extLst>
                    <a:ext uri="{9D8B030D-6E8A-4147-A177-3AD203B41FA5}">
                      <a16:colId xmlns:a16="http://schemas.microsoft.com/office/drawing/2014/main" val="7207523"/>
                    </a:ext>
                  </a:extLst>
                </a:gridCol>
                <a:gridCol w="1820863">
                  <a:extLst>
                    <a:ext uri="{9D8B030D-6E8A-4147-A177-3AD203B41FA5}">
                      <a16:colId xmlns:a16="http://schemas.microsoft.com/office/drawing/2014/main" val="3581794572"/>
                    </a:ext>
                  </a:extLst>
                </a:gridCol>
              </a:tblGrid>
              <a:tr h="891953">
                <a:tc>
                  <a:txBody>
                    <a:bodyPr/>
                    <a:lstStyle/>
                    <a:p>
                      <a:r>
                        <a:rPr lang="en-US" b="1" dirty="0"/>
                        <a:t>Extremely Influential </a:t>
                      </a:r>
                    </a:p>
                  </a:txBody>
                  <a:tcPr>
                    <a:solidFill>
                      <a:schemeClr val="bg1"/>
                    </a:solidFill>
                  </a:tcPr>
                </a:tc>
                <a:tc>
                  <a:txBody>
                    <a:bodyPr/>
                    <a:lstStyle/>
                    <a:p>
                      <a:endParaRPr lang="en-US"/>
                    </a:p>
                  </a:txBody>
                  <a:tcPr>
                    <a:solidFill>
                      <a:schemeClr val="accent6">
                        <a:lumMod val="20000"/>
                        <a:lumOff val="80000"/>
                      </a:schemeClr>
                    </a:solidFill>
                  </a:tcPr>
                </a:tc>
                <a:tc>
                  <a:txBody>
                    <a:bodyPr/>
                    <a:lstStyle/>
                    <a:p>
                      <a:endParaRPr lang="en-US"/>
                    </a:p>
                  </a:txBody>
                  <a:tcPr>
                    <a:solidFill>
                      <a:schemeClr val="accent6">
                        <a:lumMod val="20000"/>
                        <a:lumOff val="80000"/>
                      </a:schemeClr>
                    </a:solidFill>
                  </a:tcPr>
                </a:tc>
                <a:tc>
                  <a:txBody>
                    <a:bodyPr/>
                    <a:lstStyle/>
                    <a:p>
                      <a:endParaRPr lang="en-US" dirty="0"/>
                    </a:p>
                  </a:txBody>
                  <a:tcPr>
                    <a:solidFill>
                      <a:schemeClr val="bg1"/>
                    </a:solidFill>
                  </a:tcPr>
                </a:tc>
                <a:tc>
                  <a:txBody>
                    <a:bodyPr/>
                    <a:lstStyle/>
                    <a:p>
                      <a:endParaRPr lang="en-US"/>
                    </a:p>
                  </a:txBody>
                  <a:tcPr>
                    <a:solidFill>
                      <a:schemeClr val="accent2">
                        <a:lumMod val="60000"/>
                        <a:lumOff val="40000"/>
                      </a:schemeClr>
                    </a:solidFill>
                  </a:tcPr>
                </a:tc>
                <a:tc>
                  <a:txBody>
                    <a:bodyPr/>
                    <a:lstStyle/>
                    <a:p>
                      <a:endParaRPr lang="en-US"/>
                    </a:p>
                  </a:txBody>
                  <a:tcPr>
                    <a:solidFill>
                      <a:schemeClr val="accent2">
                        <a:lumMod val="60000"/>
                        <a:lumOff val="40000"/>
                      </a:schemeClr>
                    </a:solidFill>
                  </a:tcPr>
                </a:tc>
                <a:extLst>
                  <a:ext uri="{0D108BD9-81ED-4DB2-BD59-A6C34878D82A}">
                    <a16:rowId xmlns:a16="http://schemas.microsoft.com/office/drawing/2014/main" val="4129810518"/>
                  </a:ext>
                </a:extLst>
              </a:tr>
              <a:tr h="891953">
                <a:tc>
                  <a:txBody>
                    <a:bodyPr/>
                    <a:lstStyle/>
                    <a:p>
                      <a:r>
                        <a:rPr lang="en-US" b="1" dirty="0"/>
                        <a:t>Somewhat influential </a:t>
                      </a:r>
                    </a:p>
                  </a:txBody>
                  <a:tcPr>
                    <a:solidFill>
                      <a:schemeClr val="bg1"/>
                    </a:solidFill>
                  </a:tcPr>
                </a:tc>
                <a:tc>
                  <a:txBody>
                    <a:bodyPr/>
                    <a:lstStyle/>
                    <a:p>
                      <a:endParaRPr lang="en-US"/>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a:p>
                  </a:txBody>
                  <a:tcPr>
                    <a:solidFill>
                      <a:schemeClr val="bg1"/>
                    </a:solidFill>
                  </a:tcPr>
                </a:tc>
                <a:tc>
                  <a:txBody>
                    <a:bodyPr/>
                    <a:lstStyle/>
                    <a:p>
                      <a:endParaRPr lang="en-US"/>
                    </a:p>
                  </a:txBody>
                  <a:tcPr>
                    <a:solidFill>
                      <a:schemeClr val="accent2">
                        <a:lumMod val="60000"/>
                        <a:lumOff val="40000"/>
                      </a:schemeClr>
                    </a:solidFill>
                  </a:tcPr>
                </a:tc>
                <a:tc>
                  <a:txBody>
                    <a:bodyPr/>
                    <a:lstStyle/>
                    <a:p>
                      <a:endParaRPr lang="en-US"/>
                    </a:p>
                  </a:txBody>
                  <a:tcPr>
                    <a:solidFill>
                      <a:schemeClr val="accent2">
                        <a:lumMod val="60000"/>
                        <a:lumOff val="40000"/>
                      </a:schemeClr>
                    </a:solidFill>
                  </a:tcPr>
                </a:tc>
                <a:extLst>
                  <a:ext uri="{0D108BD9-81ED-4DB2-BD59-A6C34878D82A}">
                    <a16:rowId xmlns:a16="http://schemas.microsoft.com/office/drawing/2014/main" val="271930556"/>
                  </a:ext>
                </a:extLst>
              </a:tr>
              <a:tr h="555184">
                <a:tc>
                  <a:txBody>
                    <a:bodyPr/>
                    <a:lstStyle/>
                    <a:p>
                      <a:r>
                        <a:rPr lang="en-US" b="1" dirty="0"/>
                        <a:t>Influential </a:t>
                      </a:r>
                    </a:p>
                  </a:txBody>
                  <a:tcPr>
                    <a:solidFill>
                      <a:schemeClr val="bg1"/>
                    </a:solidFill>
                  </a:tcPr>
                </a:tc>
                <a:tc>
                  <a:txBody>
                    <a:bodyPr/>
                    <a:lstStyle/>
                    <a:p>
                      <a:endParaRPr lang="en-US"/>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bg1"/>
                    </a:solidFill>
                  </a:tcPr>
                </a:tc>
                <a:tc>
                  <a:txBody>
                    <a:bodyPr/>
                    <a:lstStyle/>
                    <a:p>
                      <a:endParaRPr lang="en-US"/>
                    </a:p>
                  </a:txBody>
                  <a:tcPr>
                    <a:solidFill>
                      <a:schemeClr val="accent2">
                        <a:lumMod val="60000"/>
                        <a:lumOff val="40000"/>
                      </a:schemeClr>
                    </a:solidFill>
                  </a:tcPr>
                </a:tc>
                <a:tc>
                  <a:txBody>
                    <a:bodyPr/>
                    <a:lstStyle/>
                    <a:p>
                      <a:endParaRPr lang="en-US"/>
                    </a:p>
                  </a:txBody>
                  <a:tcPr>
                    <a:solidFill>
                      <a:schemeClr val="accent2">
                        <a:lumMod val="60000"/>
                        <a:lumOff val="40000"/>
                      </a:schemeClr>
                    </a:solidFill>
                  </a:tcPr>
                </a:tc>
                <a:extLst>
                  <a:ext uri="{0D108BD9-81ED-4DB2-BD59-A6C34878D82A}">
                    <a16:rowId xmlns:a16="http://schemas.microsoft.com/office/drawing/2014/main" val="1207408410"/>
                  </a:ext>
                </a:extLst>
              </a:tr>
              <a:tr h="891953">
                <a:tc>
                  <a:txBody>
                    <a:bodyPr/>
                    <a:lstStyle/>
                    <a:p>
                      <a:r>
                        <a:rPr lang="en-US" b="1" dirty="0"/>
                        <a:t>Not very influential </a:t>
                      </a:r>
                    </a:p>
                  </a:txBody>
                  <a:tcPr>
                    <a:solidFill>
                      <a:schemeClr val="bg1"/>
                    </a:solidFill>
                  </a:tcPr>
                </a:tc>
                <a:tc>
                  <a:txBody>
                    <a:bodyPr/>
                    <a:lstStyle/>
                    <a:p>
                      <a:endParaRPr lang="en-US"/>
                    </a:p>
                  </a:txBody>
                  <a:tcPr>
                    <a:solidFill>
                      <a:schemeClr val="accent6">
                        <a:lumMod val="20000"/>
                        <a:lumOff val="80000"/>
                      </a:schemeClr>
                    </a:solidFill>
                  </a:tcPr>
                </a:tc>
                <a:tc>
                  <a:txBody>
                    <a:bodyPr/>
                    <a:lstStyle/>
                    <a:p>
                      <a:endParaRPr lang="en-US"/>
                    </a:p>
                  </a:txBody>
                  <a:tcPr>
                    <a:solidFill>
                      <a:schemeClr val="accent6">
                        <a:lumMod val="20000"/>
                        <a:lumOff val="80000"/>
                      </a:schemeClr>
                    </a:solidFill>
                  </a:tcPr>
                </a:tc>
                <a:tc>
                  <a:txBody>
                    <a:bodyPr/>
                    <a:lstStyle/>
                    <a:p>
                      <a:endParaRPr lang="en-US"/>
                    </a:p>
                  </a:txBody>
                  <a:tcPr>
                    <a:solidFill>
                      <a:schemeClr val="bg1"/>
                    </a:solidFill>
                  </a:tcPr>
                </a:tc>
                <a:tc>
                  <a:txBody>
                    <a:bodyPr/>
                    <a:lstStyle/>
                    <a:p>
                      <a:endParaRPr lang="en-US"/>
                    </a:p>
                  </a:txBody>
                  <a:tcPr>
                    <a:solidFill>
                      <a:schemeClr val="accent2">
                        <a:lumMod val="60000"/>
                        <a:lumOff val="40000"/>
                      </a:schemeClr>
                    </a:solidFill>
                  </a:tcPr>
                </a:tc>
                <a:tc>
                  <a:txBody>
                    <a:bodyPr/>
                    <a:lstStyle/>
                    <a:p>
                      <a:endParaRPr lang="en-US"/>
                    </a:p>
                  </a:txBody>
                  <a:tcPr>
                    <a:solidFill>
                      <a:schemeClr val="accent2">
                        <a:lumMod val="60000"/>
                        <a:lumOff val="40000"/>
                      </a:schemeClr>
                    </a:solidFill>
                  </a:tcPr>
                </a:tc>
                <a:extLst>
                  <a:ext uri="{0D108BD9-81ED-4DB2-BD59-A6C34878D82A}">
                    <a16:rowId xmlns:a16="http://schemas.microsoft.com/office/drawing/2014/main" val="496741236"/>
                  </a:ext>
                </a:extLst>
              </a:tr>
              <a:tr h="555184">
                <a:tc>
                  <a:txBody>
                    <a:bodyPr/>
                    <a:lstStyle/>
                    <a:p>
                      <a:r>
                        <a:rPr lang="en-US" b="1" dirty="0"/>
                        <a:t>Not influential </a:t>
                      </a:r>
                    </a:p>
                  </a:txBody>
                  <a:tcPr>
                    <a:solidFill>
                      <a:schemeClr val="bg1"/>
                    </a:solidFill>
                  </a:tcPr>
                </a:tc>
                <a:tc>
                  <a:txBody>
                    <a:bodyPr/>
                    <a:lstStyle/>
                    <a:p>
                      <a:endParaRPr lang="en-US"/>
                    </a:p>
                  </a:txBody>
                  <a:tcPr>
                    <a:solidFill>
                      <a:schemeClr val="accent6">
                        <a:lumMod val="20000"/>
                        <a:lumOff val="80000"/>
                      </a:schemeClr>
                    </a:solidFill>
                  </a:tcPr>
                </a:tc>
                <a:tc>
                  <a:txBody>
                    <a:bodyPr/>
                    <a:lstStyle/>
                    <a:p>
                      <a:endParaRPr lang="en-US"/>
                    </a:p>
                  </a:txBody>
                  <a:tcPr>
                    <a:solidFill>
                      <a:schemeClr val="accent6">
                        <a:lumMod val="20000"/>
                        <a:lumOff val="80000"/>
                      </a:schemeClr>
                    </a:solidFill>
                  </a:tcPr>
                </a:tc>
                <a:tc>
                  <a:txBody>
                    <a:bodyPr/>
                    <a:lstStyle/>
                    <a:p>
                      <a:endParaRPr lang="en-US" dirty="0"/>
                    </a:p>
                  </a:txBody>
                  <a:tcPr>
                    <a:solidFill>
                      <a:schemeClr val="bg1"/>
                    </a:solidFill>
                  </a:tcPr>
                </a:tc>
                <a:tc>
                  <a:txBody>
                    <a:bodyPr/>
                    <a:lstStyle/>
                    <a:p>
                      <a:endParaRPr lang="en-US" dirty="0"/>
                    </a:p>
                  </a:txBody>
                  <a:tcPr>
                    <a:solidFill>
                      <a:schemeClr val="accent2">
                        <a:lumMod val="60000"/>
                        <a:lumOff val="40000"/>
                      </a:schemeClr>
                    </a:solidFill>
                  </a:tcPr>
                </a:tc>
                <a:tc>
                  <a:txBody>
                    <a:bodyPr/>
                    <a:lstStyle/>
                    <a:p>
                      <a:endParaRPr lang="en-US" dirty="0"/>
                    </a:p>
                  </a:txBody>
                  <a:tcPr>
                    <a:solidFill>
                      <a:schemeClr val="accent2">
                        <a:lumMod val="60000"/>
                        <a:lumOff val="40000"/>
                      </a:schemeClr>
                    </a:solidFill>
                  </a:tcPr>
                </a:tc>
                <a:extLst>
                  <a:ext uri="{0D108BD9-81ED-4DB2-BD59-A6C34878D82A}">
                    <a16:rowId xmlns:a16="http://schemas.microsoft.com/office/drawing/2014/main" val="1128932427"/>
                  </a:ext>
                </a:extLst>
              </a:tr>
              <a:tr h="891953">
                <a:tc>
                  <a:txBody>
                    <a:bodyPr/>
                    <a:lstStyle/>
                    <a:p>
                      <a:endParaRPr lang="en-US" dirty="0"/>
                    </a:p>
                  </a:txBody>
                  <a:tcPr>
                    <a:solidFill>
                      <a:schemeClr val="bg1"/>
                    </a:solidFill>
                  </a:tcPr>
                </a:tc>
                <a:tc>
                  <a:txBody>
                    <a:bodyPr/>
                    <a:lstStyle/>
                    <a:p>
                      <a:r>
                        <a:rPr lang="en-US" b="1" dirty="0"/>
                        <a:t>Outspoken Champion</a:t>
                      </a:r>
                    </a:p>
                  </a:txBody>
                  <a:tcPr>
                    <a:solidFill>
                      <a:schemeClr val="accent6">
                        <a:lumMod val="20000"/>
                        <a:lumOff val="80000"/>
                      </a:schemeClr>
                    </a:solidFill>
                  </a:tcPr>
                </a:tc>
                <a:tc>
                  <a:txBody>
                    <a:bodyPr/>
                    <a:lstStyle/>
                    <a:p>
                      <a:r>
                        <a:rPr lang="en-US" b="1" dirty="0"/>
                        <a:t>Supporter</a:t>
                      </a:r>
                    </a:p>
                  </a:txBody>
                  <a:tcPr>
                    <a:solidFill>
                      <a:schemeClr val="accent6">
                        <a:lumMod val="20000"/>
                        <a:lumOff val="80000"/>
                      </a:schemeClr>
                    </a:solidFill>
                  </a:tcPr>
                </a:tc>
                <a:tc>
                  <a:txBody>
                    <a:bodyPr/>
                    <a:lstStyle/>
                    <a:p>
                      <a:r>
                        <a:rPr lang="en-US" b="1" dirty="0"/>
                        <a:t>Neutral or unknown </a:t>
                      </a:r>
                    </a:p>
                  </a:txBody>
                  <a:tcPr>
                    <a:solidFill>
                      <a:schemeClr val="bg1"/>
                    </a:solidFill>
                  </a:tcPr>
                </a:tc>
                <a:tc>
                  <a:txBody>
                    <a:bodyPr/>
                    <a:lstStyle/>
                    <a:p>
                      <a:r>
                        <a:rPr lang="en-US" b="1" dirty="0"/>
                        <a:t>Opponent </a:t>
                      </a:r>
                    </a:p>
                  </a:txBody>
                  <a:tcPr>
                    <a:solidFill>
                      <a:schemeClr val="accent2">
                        <a:lumMod val="60000"/>
                        <a:lumOff val="40000"/>
                      </a:schemeClr>
                    </a:solidFill>
                  </a:tcPr>
                </a:tc>
                <a:tc>
                  <a:txBody>
                    <a:bodyPr/>
                    <a:lstStyle/>
                    <a:p>
                      <a:r>
                        <a:rPr lang="en-US" b="1" dirty="0"/>
                        <a:t>Actively Opposed</a:t>
                      </a:r>
                    </a:p>
                  </a:txBody>
                  <a:tcPr>
                    <a:solidFill>
                      <a:schemeClr val="accent2">
                        <a:lumMod val="60000"/>
                        <a:lumOff val="40000"/>
                      </a:schemeClr>
                    </a:solidFill>
                  </a:tcPr>
                </a:tc>
                <a:extLst>
                  <a:ext uri="{0D108BD9-81ED-4DB2-BD59-A6C34878D82A}">
                    <a16:rowId xmlns:a16="http://schemas.microsoft.com/office/drawing/2014/main" val="661412867"/>
                  </a:ext>
                </a:extLst>
              </a:tr>
            </a:tbl>
          </a:graphicData>
        </a:graphic>
      </p:graphicFrame>
    </p:spTree>
    <p:extLst>
      <p:ext uri="{BB962C8B-B14F-4D97-AF65-F5344CB8AC3E}">
        <p14:creationId xmlns:p14="http://schemas.microsoft.com/office/powerpoint/2010/main" val="2481401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7FC-1AB8-4A2D-A4F0-A62D8528D4EF}"/>
              </a:ext>
            </a:extLst>
          </p:cNvPr>
          <p:cNvSpPr>
            <a:spLocks noGrp="1"/>
          </p:cNvSpPr>
          <p:nvPr>
            <p:ph type="title"/>
          </p:nvPr>
        </p:nvSpPr>
        <p:spPr/>
        <p:txBody>
          <a:bodyPr>
            <a:normAutofit/>
          </a:bodyPr>
          <a:lstStyle/>
          <a:p>
            <a:pPr algn="ctr"/>
            <a:r>
              <a:rPr lang="en-US" sz="3600" dirty="0"/>
              <a:t>1 on 1 conversation tips:</a:t>
            </a:r>
            <a:endParaRPr lang="en-US" sz="3100" dirty="0"/>
          </a:p>
        </p:txBody>
      </p:sp>
      <p:sp>
        <p:nvSpPr>
          <p:cNvPr id="4" name="Content Placeholder 3">
            <a:extLst>
              <a:ext uri="{FF2B5EF4-FFF2-40B4-BE49-F238E27FC236}">
                <a16:creationId xmlns:a16="http://schemas.microsoft.com/office/drawing/2014/main" id="{75ED5593-7B45-4BE4-B60E-189E072C795E}"/>
              </a:ext>
            </a:extLst>
          </p:cNvPr>
          <p:cNvSpPr>
            <a:spLocks noGrp="1"/>
          </p:cNvSpPr>
          <p:nvPr>
            <p:ph idx="1"/>
          </p:nvPr>
        </p:nvSpPr>
        <p:spPr/>
        <p:txBody>
          <a:bodyPr>
            <a:normAutofit fontScale="92500" lnSpcReduction="20000"/>
          </a:bodyPr>
          <a:lstStyle/>
          <a:p>
            <a:r>
              <a:rPr lang="en-US" dirty="0"/>
              <a:t>1. Affirm: Listen to the concerns of your colleagues. Do not interrupt them while they are talking. Do not invalidate how the situation or circumstance made them feel. </a:t>
            </a:r>
          </a:p>
          <a:p>
            <a:endParaRPr lang="en-US" dirty="0"/>
          </a:p>
          <a:p>
            <a:r>
              <a:rPr lang="en-US" dirty="0"/>
              <a:t>2. Answer: To the best of your ability, answer any direct questions posed to you by your colleague. If an immediate answer can not be provided brainstorm with the colleague about what can be done. </a:t>
            </a:r>
          </a:p>
          <a:p>
            <a:endParaRPr lang="en-US" dirty="0"/>
          </a:p>
          <a:p>
            <a:r>
              <a:rPr lang="en-US" dirty="0"/>
              <a:t>3. Redirect: make a plan for you and/or your colleague to resolve their concern or have them contact someone that can help them resolve their problem or concern. You can also redirect your colleague to an action or event that will help to resolve their problem or concern. </a:t>
            </a:r>
          </a:p>
        </p:txBody>
      </p:sp>
    </p:spTree>
    <p:extLst>
      <p:ext uri="{BB962C8B-B14F-4D97-AF65-F5344CB8AC3E}">
        <p14:creationId xmlns:p14="http://schemas.microsoft.com/office/powerpoint/2010/main" val="2183723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FA9DBFC-3430-49FF-AE6E-1CAEF6D8EE29}"/>
              </a:ext>
            </a:extLst>
          </p:cNvPr>
          <p:cNvSpPr txBox="1"/>
          <p:nvPr/>
        </p:nvSpPr>
        <p:spPr>
          <a:xfrm>
            <a:off x="460084" y="1582340"/>
            <a:ext cx="10878476" cy="4985980"/>
          </a:xfrm>
          <a:prstGeom prst="rect">
            <a:avLst/>
          </a:prstGeom>
          <a:noFill/>
        </p:spPr>
        <p:txBody>
          <a:bodyPr wrap="square">
            <a:spAutoFit/>
          </a:bodyPr>
          <a:lstStyle/>
          <a:p>
            <a:pPr algn="l"/>
            <a:endParaRPr lang="en-US" sz="1800" b="1" i="0" u="none" strike="noStrike" baseline="0" dirty="0">
              <a:solidFill>
                <a:srgbClr val="0000A4"/>
              </a:solidFill>
              <a:latin typeface="Montserrat-Bold"/>
            </a:endParaRPr>
          </a:p>
          <a:p>
            <a:pPr marL="342900" indent="-342900" algn="l">
              <a:buAutoNum type="arabicPeriod"/>
            </a:pPr>
            <a:r>
              <a:rPr lang="en-US" sz="2400" b="0" i="0" u="none" strike="noStrike" baseline="0" dirty="0">
                <a:solidFill>
                  <a:srgbClr val="1C3338"/>
                </a:solidFill>
                <a:latin typeface="Calibri" panose="020F0502020204030204" pitchFamily="34" charset="0"/>
                <a:cs typeface="Calibri" panose="020F0502020204030204" pitchFamily="34" charset="0"/>
              </a:rPr>
              <a:t>Secure a list of employees at your worksite</a:t>
            </a:r>
          </a:p>
          <a:p>
            <a:pPr marL="342900" indent="-342900" algn="l">
              <a:buAutoNum type="arabicPeriod"/>
            </a:pPr>
            <a:endParaRPr lang="en-US" sz="2400" b="0" i="0" u="none" strike="noStrike" baseline="0" dirty="0">
              <a:solidFill>
                <a:srgbClr val="1C3338"/>
              </a:solidFill>
              <a:latin typeface="Calibri" panose="020F0502020204030204" pitchFamily="34" charset="0"/>
              <a:cs typeface="Calibri" panose="020F0502020204030204" pitchFamily="34" charset="0"/>
            </a:endParaRPr>
          </a:p>
          <a:p>
            <a:pPr algn="l"/>
            <a:r>
              <a:rPr lang="en-US" sz="2400" b="0" i="0" u="none" strike="noStrike" baseline="0" dirty="0">
                <a:solidFill>
                  <a:srgbClr val="1C3338"/>
                </a:solidFill>
                <a:latin typeface="Calibri" panose="020F0502020204030204" pitchFamily="34" charset="0"/>
                <a:cs typeface="Calibri" panose="020F0502020204030204" pitchFamily="34" charset="0"/>
              </a:rPr>
              <a:t>2. </a:t>
            </a:r>
            <a:r>
              <a:rPr lang="en-US" sz="2400" dirty="0">
                <a:solidFill>
                  <a:srgbClr val="1C3338"/>
                </a:solidFill>
                <a:latin typeface="Calibri" panose="020F0502020204030204" pitchFamily="34" charset="0"/>
                <a:cs typeface="Calibri" panose="020F0502020204030204" pitchFamily="34" charset="0"/>
              </a:rPr>
              <a:t>Secure a fire escape plan or create a building layout (you need to know where employees are/work in your building)</a:t>
            </a:r>
            <a:endParaRPr lang="en-US" sz="2400" b="0" i="0" u="none" strike="noStrike" baseline="0" dirty="0">
              <a:solidFill>
                <a:srgbClr val="1C3338"/>
              </a:solidFill>
              <a:latin typeface="Calibri" panose="020F0502020204030204" pitchFamily="34" charset="0"/>
              <a:cs typeface="Calibri" panose="020F0502020204030204" pitchFamily="34" charset="0"/>
            </a:endParaRPr>
          </a:p>
          <a:p>
            <a:pPr algn="l"/>
            <a:endParaRPr lang="en-US" sz="2400" b="0" i="0" u="none" strike="noStrike" baseline="0" dirty="0">
              <a:solidFill>
                <a:srgbClr val="1C3338"/>
              </a:solidFill>
              <a:latin typeface="Calibri" panose="020F0502020204030204" pitchFamily="34" charset="0"/>
              <a:cs typeface="Calibri" panose="020F0502020204030204" pitchFamily="34" charset="0"/>
            </a:endParaRPr>
          </a:p>
          <a:p>
            <a:pPr algn="l"/>
            <a:r>
              <a:rPr lang="en-US" sz="2400" b="0" i="0" u="none" strike="noStrike" baseline="0" dirty="0">
                <a:solidFill>
                  <a:srgbClr val="1C3338"/>
                </a:solidFill>
                <a:latin typeface="Calibri" panose="020F0502020204030204" pitchFamily="34" charset="0"/>
                <a:cs typeface="Calibri" panose="020F0502020204030204" pitchFamily="34" charset="0"/>
              </a:rPr>
              <a:t>3. Write the names of the employees on your b</a:t>
            </a:r>
            <a:r>
              <a:rPr lang="en-US" sz="2400" dirty="0">
                <a:solidFill>
                  <a:srgbClr val="1C3338"/>
                </a:solidFill>
                <a:latin typeface="Calibri" panose="020F0502020204030204" pitchFamily="34" charset="0"/>
                <a:cs typeface="Calibri" panose="020F0502020204030204" pitchFamily="34" charset="0"/>
              </a:rPr>
              <a:t>uilding layout where they work or usually work within the building</a:t>
            </a:r>
          </a:p>
          <a:p>
            <a:pPr algn="l"/>
            <a:endParaRPr lang="en-US" sz="2400" dirty="0">
              <a:solidFill>
                <a:srgbClr val="1C3338"/>
              </a:solidFill>
              <a:latin typeface="Calibri" panose="020F0502020204030204" pitchFamily="34" charset="0"/>
              <a:cs typeface="Calibri" panose="020F0502020204030204" pitchFamily="34" charset="0"/>
            </a:endParaRPr>
          </a:p>
          <a:p>
            <a:pPr algn="l"/>
            <a:r>
              <a:rPr lang="en-US" sz="2400" dirty="0">
                <a:solidFill>
                  <a:srgbClr val="1C3338"/>
                </a:solidFill>
                <a:latin typeface="Calibri" panose="020F0502020204030204" pitchFamily="34" charset="0"/>
                <a:cs typeface="Calibri" panose="020F0502020204030204" pitchFamily="34" charset="0"/>
              </a:rPr>
              <a:t>4. Place a color next to the names of each employee. The colors will signify members, non-members and anti-union (for example, green next to names of members, yellow next to names of non-members and red next to names of anti-union personnel)</a:t>
            </a:r>
          </a:p>
          <a:p>
            <a:pPr algn="l"/>
            <a:endParaRPr lang="en-US" sz="1800" b="0" i="0" u="none" strike="noStrike" baseline="0" dirty="0">
              <a:solidFill>
                <a:srgbClr val="1C3338"/>
              </a:solidFill>
              <a:latin typeface="GoodHeadlinePro-CondBook"/>
            </a:endParaRPr>
          </a:p>
          <a:p>
            <a:pPr algn="l"/>
            <a:endParaRPr lang="en-US" sz="1800" b="0" i="0" u="none" strike="noStrike" baseline="0" dirty="0">
              <a:solidFill>
                <a:srgbClr val="1C3338"/>
              </a:solidFill>
              <a:latin typeface="GoodHeadlinePro-CondBook"/>
            </a:endParaRPr>
          </a:p>
        </p:txBody>
      </p:sp>
      <p:sp>
        <p:nvSpPr>
          <p:cNvPr id="2" name="TextBox 1">
            <a:extLst>
              <a:ext uri="{FF2B5EF4-FFF2-40B4-BE49-F238E27FC236}">
                <a16:creationId xmlns:a16="http://schemas.microsoft.com/office/drawing/2014/main" id="{ADF7E9AE-46A7-4DC0-8E9A-DD8999F5C687}"/>
              </a:ext>
            </a:extLst>
          </p:cNvPr>
          <p:cNvSpPr txBox="1"/>
          <p:nvPr/>
        </p:nvSpPr>
        <p:spPr>
          <a:xfrm>
            <a:off x="2091690" y="576141"/>
            <a:ext cx="7006589" cy="646331"/>
          </a:xfrm>
          <a:prstGeom prst="rect">
            <a:avLst/>
          </a:prstGeom>
          <a:noFill/>
        </p:spPr>
        <p:txBody>
          <a:bodyPr wrap="square" rtlCol="0">
            <a:spAutoFit/>
          </a:bodyPr>
          <a:lstStyle/>
          <a:p>
            <a:pPr algn="ctr"/>
            <a:r>
              <a:rPr lang="en-US" sz="3600" dirty="0"/>
              <a:t>Mapping</a:t>
            </a:r>
            <a:r>
              <a:rPr lang="en-US" sz="3200" dirty="0"/>
              <a:t> My Worksite</a:t>
            </a:r>
          </a:p>
        </p:txBody>
      </p:sp>
    </p:spTree>
    <p:extLst>
      <p:ext uri="{BB962C8B-B14F-4D97-AF65-F5344CB8AC3E}">
        <p14:creationId xmlns:p14="http://schemas.microsoft.com/office/powerpoint/2010/main" val="2038876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342</Words>
  <Application>Microsoft Office PowerPoint</Application>
  <PresentationFormat>Widescreen</PresentationFormat>
  <Paragraphs>33</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GoodHeadlinePro-CondBook</vt:lpstr>
      <vt:lpstr>Montserrat-Bold</vt:lpstr>
      <vt:lpstr>Office Theme</vt:lpstr>
      <vt:lpstr>Building Mapping &amp; 1 on 1s</vt:lpstr>
      <vt:lpstr>Identifying Leaders</vt:lpstr>
      <vt:lpstr>Mapping my worksite</vt:lpstr>
      <vt:lpstr>1 on 1 conversation tips: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Regional Collective Bargaining Cadre</dc:title>
  <dc:creator>Bishop, Katie [VA]</dc:creator>
  <cp:lastModifiedBy>Young-El, Boaz [VA]</cp:lastModifiedBy>
  <cp:revision>5</cp:revision>
  <dcterms:created xsi:type="dcterms:W3CDTF">2021-01-04T20:24:50Z</dcterms:created>
  <dcterms:modified xsi:type="dcterms:W3CDTF">2022-01-20T16:12:17Z</dcterms:modified>
</cp:coreProperties>
</file>